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63" r:id="rId2"/>
    <p:sldId id="285" r:id="rId3"/>
    <p:sldId id="267" r:id="rId4"/>
    <p:sldId id="286" r:id="rId5"/>
    <p:sldId id="276" r:id="rId6"/>
    <p:sldId id="277" r:id="rId7"/>
    <p:sldId id="278" r:id="rId8"/>
    <p:sldId id="279" r:id="rId9"/>
    <p:sldId id="280" r:id="rId10"/>
    <p:sldId id="264" r:id="rId11"/>
    <p:sldId id="266" r:id="rId12"/>
    <p:sldId id="268" r:id="rId13"/>
    <p:sldId id="269" r:id="rId14"/>
    <p:sldId id="300" r:id="rId15"/>
    <p:sldId id="270" r:id="rId16"/>
    <p:sldId id="272" r:id="rId17"/>
    <p:sldId id="291" r:id="rId18"/>
    <p:sldId id="302" r:id="rId19"/>
    <p:sldId id="303" r:id="rId20"/>
    <p:sldId id="30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2746" autoAdjust="0"/>
  </p:normalViewPr>
  <p:slideViewPr>
    <p:cSldViewPr>
      <p:cViewPr>
        <p:scale>
          <a:sx n="89" d="100"/>
          <a:sy n="89" d="100"/>
        </p:scale>
        <p:origin x="-2274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8DF1E-C8B9-4152-BE7A-16E275F7F988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FFDFA-3ACE-4A66-81E7-4E92D869E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1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злост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2843798" cy="36724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1656184"/>
          </a:xfrm>
        </p:spPr>
        <p:txBody>
          <a:bodyPr>
            <a:noAutofit/>
          </a:bodyPr>
          <a:lstStyle/>
          <a:p>
            <a:pPr algn="ctr">
              <a:spcAft>
                <a:spcPts val="1125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«Подружись с внутренним драконом или как контролировать эмоции гнева, злости и ярости»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5157192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Гисматуллина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Сергеевна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РЖД лицея № 20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3491880" y="3212976"/>
            <a:ext cx="2016224" cy="64807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2" descr="C:\Users\User\Desktop\злой3.png"/>
          <p:cNvPicPr>
            <a:picLocks noChangeAspect="1" noChangeArrowheads="1"/>
          </p:cNvPicPr>
          <p:nvPr/>
        </p:nvPicPr>
        <p:blipFill rotWithShape="1">
          <a:blip r:embed="rId3" cstate="print"/>
          <a:srcRect l="13981" r="12619"/>
          <a:stretch/>
        </p:blipFill>
        <p:spPr bwMode="auto">
          <a:xfrm>
            <a:off x="6156176" y="1801996"/>
            <a:ext cx="2431228" cy="34700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96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злой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340768"/>
            <a:ext cx="4680520" cy="46805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032448" cy="518457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Гнев, ярость и злость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самые сильные разрушающие эмоции, которые способен испытывать человек.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6624736" cy="187220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обществе принято их считать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лишними, вредными, отрицательными.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User\Desktop\челп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412776"/>
            <a:ext cx="5618146" cy="468052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99592" y="5085184"/>
            <a:ext cx="7632848" cy="1008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«Злиться это плохо, нельзя!»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49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626" cy="140596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Проблема: эмоции есть,</a:t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проявлять их запрещено!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нельз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132856"/>
            <a:ext cx="3240360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больной.jpg"/>
          <p:cNvPicPr>
            <a:picLocks noChangeAspect="1" noChangeArrowheads="1"/>
          </p:cNvPicPr>
          <p:nvPr/>
        </p:nvPicPr>
        <p:blipFill>
          <a:blip r:embed="rId2" cstate="print"/>
          <a:srcRect l="11610" r="14087"/>
          <a:stretch>
            <a:fillRect/>
          </a:stretch>
        </p:blipFill>
        <p:spPr bwMode="auto">
          <a:xfrm>
            <a:off x="4067944" y="764704"/>
            <a:ext cx="4608512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5" y="692696"/>
            <a:ext cx="4392487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все время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подавлять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эмоции это приведет к психосоматическим заболеваниям:</a:t>
            </a: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Инфаркт;</a:t>
            </a: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Инсульт;</a:t>
            </a: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Гипертония;</a:t>
            </a: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Язвенный колит;</a:t>
            </a: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Кожные заболевания.</a:t>
            </a:r>
          </a:p>
          <a:p>
            <a:pPr>
              <a:buFontTx/>
              <a:buChar char="-"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136904" cy="201622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не подавлять – человек превратиться в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конфликтную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неуправляемую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личность.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драка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564904"/>
            <a:ext cx="4032448" cy="4293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вопро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492896"/>
            <a:ext cx="3348372" cy="38884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632848" cy="244827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Проявлять нельзя подавлять…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драк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3816424" cy="5143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Ломаем стереотипы 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«Сказка про злого дракона»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User\Desktop\рыцар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420888"/>
            <a:ext cx="3456384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424936" cy="554461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В одной сказочной стране жил-был злой и страшный дракон, который держал в страхе всех её жителей. Он сжигал их посевы и дома, поедал домашний скот, все разрушал. А все потому что был он очень одинок и несчастен. Ни друзей ни родных, никого не было у дракона. Поэтому он и злился на всех. Но однажды, одному смелому юноше удалось подружиться с драконом. С тех пор как у него появился друг, дракон не обижает жителей страны. Он стоит на страже её границ. Ни один враг не смеет подойти к границам, потому что все знают – смелый дракон даст отпор!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80920" cy="158417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Злой дракон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наши эмоции </a:t>
            </a:r>
            <a:r>
              <a:rPr lang="ru-RU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злость, ярость, гнев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Оказываются, что они тоже могут быть полезны. Они несут </a:t>
            </a:r>
            <a:r>
              <a:rPr lang="ru-RU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функцию защиты!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только с ними «подружиться».</a:t>
            </a:r>
            <a:r>
              <a:rPr lang="ru-RU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C:\Users\CAB13-PSY\Desktop\%D0%B5%D0%B3%D1%8D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C:\Users\CAB13-PSY\Desktop\2021-2022\человечки\чел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92896"/>
            <a:ext cx="410445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49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64896" cy="15499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лишь научиться их контролировать и выплескивать в приемлемой форме.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User\Desktop\злой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492896"/>
            <a:ext cx="5219030" cy="3892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44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99288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«Рассерженные шарики»</a:t>
            </a:r>
            <a:endParaRPr lang="ru-RU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20688"/>
            <a:ext cx="8064896" cy="15499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User\Desktop\шары.jpg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/>
          <a:stretch>
            <a:fillRect/>
          </a:stretch>
        </p:blipFill>
        <p:spPr bwMode="auto">
          <a:xfrm>
            <a:off x="5004048" y="1772816"/>
            <a:ext cx="3658471" cy="4536504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755576" y="1628800"/>
            <a:ext cx="4032448" cy="4536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Сейчас мы надуем эти воздушные шарики. Представьте себе, что надутый шарик – это человек, а воздух в нем – чувства раздражения и гнева.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может случится, когда эти чувства переполнят человека?</a:t>
            </a:r>
          </a:p>
        </p:txBody>
      </p:sp>
    </p:spTree>
    <p:extLst>
      <p:ext uri="{BB962C8B-B14F-4D97-AF65-F5344CB8AC3E}">
        <p14:creationId xmlns:p14="http://schemas.microsoft.com/office/powerpoint/2010/main" val="324161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бомб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6535052" cy="4732759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36904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Половина ребят должны лопнуть шарики</a:t>
            </a:r>
            <a:endParaRPr lang="ru-RU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05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704856" cy="10801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Другая половина выпускает воздух из шарика постепенно, частями.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User\Desktop\метроном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04864"/>
            <a:ext cx="7457666" cy="3894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равновесик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124744"/>
            <a:ext cx="4340344" cy="46618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4752528" cy="6525344"/>
          </a:xfrm>
        </p:spPr>
        <p:txBody>
          <a:bodyPr>
            <a:noAutofit/>
          </a:bodyPr>
          <a:lstStyle/>
          <a:p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шарик лопнул что вы почувствовали?</a:t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вы выпустили из шарика часть воздуха взорвался ли он? Напугал ли кого – то?</a:t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когда мы выражаем гнев, контролируя его, он никому не причинит вреда.</a:t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выбрать безопасный способ выражения агрессии.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6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«Ловушки гнева»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4824537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классе стоит коробочка «Ловушка гнева». В ней находятся свернутые бумажки. Когда ребенка переполняет гнев, предложите ему взять из коробочки одну из бумажек и прочитать способ как выплеснуть свой гнев, не ранив никого из близких.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CAB13-PSY\Desktop\ларь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t="-1" r="13540" b="915"/>
          <a:stretch/>
        </p:blipFill>
        <p:spPr bwMode="auto">
          <a:xfrm>
            <a:off x="5220072" y="2348880"/>
            <a:ext cx="3452204" cy="315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28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5184576" cy="6048672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Посчитать про себя до двадцати;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Выпить стакан воды;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Сделать три глубоких вдоха с медленными выдохами;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Сделать десять приседаний;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Сесть на пол по-турецки;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Срочно умыться;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Вымыть руки с мылом;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Написать «письмо гнева»;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Нарисовать «недружеский шарж»;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Порвать газету;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Покричать в «мешочек гнева» и др.</a:t>
            </a:r>
          </a:p>
        </p:txBody>
      </p:sp>
      <p:pic>
        <p:nvPicPr>
          <p:cNvPr id="13314" name="Picture 2" descr="C:\Users\User\Desktop\отжим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764704"/>
            <a:ext cx="3491880" cy="2618910"/>
          </a:xfrm>
          <a:prstGeom prst="rect">
            <a:avLst/>
          </a:prstGeom>
          <a:noFill/>
        </p:spPr>
      </p:pic>
      <p:pic>
        <p:nvPicPr>
          <p:cNvPr id="1027" name="Picture 3" descr="C:\Users\User\Desktop\пишет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708920"/>
            <a:ext cx="2952328" cy="3936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злой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475656" y="2708920"/>
            <a:ext cx="6775736" cy="38113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848872" cy="216024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Ребенок понимает что у его гнева, есть как минимум десять эффективных выходов.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 только за ним!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«Улыбка Будды»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72816"/>
            <a:ext cx="4969355" cy="475252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расслабьте мышцы лица. Сосредоточьтесь на уголках губ. </a:t>
            </a:r>
          </a:p>
          <a:p>
            <a:pPr marL="6858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редставьте что губы растягиваются в улыбке. </a:t>
            </a:r>
          </a:p>
          <a:p>
            <a:pPr marL="6858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почувствуете что во всем теле ощущение зарождающейся радости.</a:t>
            </a:r>
          </a:p>
          <a:p>
            <a:pPr marL="6858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 настроение изменится!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User\Desktop\бабочк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915" y="1916832"/>
            <a:ext cx="3595234" cy="3096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873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User\Desktop\спасибо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991" y="2324100"/>
            <a:ext cx="5371030" cy="3508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2564</TotalTime>
  <Words>438</Words>
  <Application>Microsoft Office PowerPoint</Application>
  <PresentationFormat>Экран (4:3)</PresentationFormat>
  <Paragraphs>47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Остин</vt:lpstr>
      <vt:lpstr>«Подружись с внутренним драконом или как контролировать эмоции гнева, злости и ярости»</vt:lpstr>
      <vt:lpstr>Гнев, ярость и злость – самые сильные разрушающие эмоции, которые способен испытывать человек.</vt:lpstr>
      <vt:lpstr>В обществе принято их считать лишними, вредными, отрицательными.</vt:lpstr>
      <vt:lpstr>Проблема: эмоции есть,  а проявлять их запрещено!</vt:lpstr>
      <vt:lpstr>Презентация PowerPoint</vt:lpstr>
      <vt:lpstr>Если не подавлять – человек превратиться в конфликтную и неуправляемую личность.</vt:lpstr>
      <vt:lpstr>  Проявлять нельзя подавлять…</vt:lpstr>
      <vt:lpstr>  Ломаем стереотипы  «Сказка про злого дракона»</vt:lpstr>
      <vt:lpstr>Презентация PowerPoint</vt:lpstr>
      <vt:lpstr>   Злой дракон – это наши эмоции злость, ярость, гнев. Оказываются, что они тоже могут быть полезны. Они несут функцию защиты! Нужно только с ними «подружиться». </vt:lpstr>
      <vt:lpstr>Задача лишь научиться их контролировать и выплескивать в приемлемой форме.</vt:lpstr>
      <vt:lpstr> Упражнение «Рассерженные шарики»</vt:lpstr>
      <vt:lpstr> Половина ребят должны лопнуть шарики</vt:lpstr>
      <vt:lpstr>Другая половина выпускает воздух из шарика постепенно, частями.</vt:lpstr>
      <vt:lpstr>Когда шарик лопнул что вы почувствовали?  Когда вы выпустили из шарика часть воздуха взорвался ли он? Напугал ли кого – то?  Вывод: когда мы выражаем гнев, контролируя его, он никому не причинит вреда.   Необходимо выбрать безопасный способ выражения агрессии.  </vt:lpstr>
      <vt:lpstr> «Ловушки гнева»</vt:lpstr>
      <vt:lpstr>Презентация PowerPoint</vt:lpstr>
      <vt:lpstr>Ребенок понимает что у его гнева, есть как минимум десять эффективных выходов. Выбор только за ним! </vt:lpstr>
      <vt:lpstr>Упражнение «Улыбка Будды»</vt:lpstr>
      <vt:lpstr>Спасибо за внимание!</vt:lpstr>
    </vt:vector>
  </TitlesOfParts>
  <Company>Megasoftware GrouP™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RePack by Diakov</cp:lastModifiedBy>
  <cp:revision>235</cp:revision>
  <dcterms:created xsi:type="dcterms:W3CDTF">2017-08-29T21:40:33Z</dcterms:created>
  <dcterms:modified xsi:type="dcterms:W3CDTF">2023-12-27T04:25:37Z</dcterms:modified>
</cp:coreProperties>
</file>