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63" r:id="rId2"/>
    <p:sldId id="264" r:id="rId3"/>
    <p:sldId id="294" r:id="rId4"/>
    <p:sldId id="295" r:id="rId5"/>
    <p:sldId id="296" r:id="rId6"/>
    <p:sldId id="302" r:id="rId7"/>
    <p:sldId id="297" r:id="rId8"/>
    <p:sldId id="298" r:id="rId9"/>
    <p:sldId id="299" r:id="rId10"/>
    <p:sldId id="301" r:id="rId11"/>
    <p:sldId id="303" r:id="rId12"/>
    <p:sldId id="304" r:id="rId13"/>
    <p:sldId id="300" r:id="rId14"/>
    <p:sldId id="29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6400" autoAdjust="0"/>
  </p:normalViewPr>
  <p:slideViewPr>
    <p:cSldViewPr>
      <p:cViewPr>
        <p:scale>
          <a:sx n="82" d="100"/>
          <a:sy n="82" d="100"/>
        </p:scale>
        <p:origin x="-2454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8DF1E-C8B9-4152-BE7A-16E275F7F988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FFDFA-3ACE-4A66-81E7-4E92D869E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294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872208"/>
          </a:xfrm>
        </p:spPr>
        <p:txBody>
          <a:bodyPr>
            <a:noAutofit/>
          </a:bodyPr>
          <a:lstStyle/>
          <a:p>
            <a:pPr algn="ctr">
              <a:spcAft>
                <a:spcPts val="1125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«Я выбираю себя или работа в удовольствие!» 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502774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Гисматуллина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Сергеевна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психолог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РЖД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лицея № 20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AB13-PSY\Desktop\человечки\чел 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4032448" cy="404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1" y="836712"/>
            <a:ext cx="4248472" cy="518457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выгорание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состояние физического, эмоционального, умственного истощения. 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CAB13-PSY\Desktop\человечки\чел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40768"/>
            <a:ext cx="346508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57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836712"/>
            <a:ext cx="4464495" cy="5472608"/>
          </a:xfrm>
        </p:spPr>
        <p:txBody>
          <a:bodyPr>
            <a:normAutofit lnSpcReduction="10000"/>
          </a:bodyPr>
          <a:lstStyle/>
          <a:p>
            <a:pPr marL="68580" indent="0" algn="ctr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эмоционального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выгорания</a:t>
            </a:r>
          </a:p>
          <a:p>
            <a:pPr marL="6858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</a:p>
          <a:p>
            <a:pPr marL="6858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психического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выгорания</a:t>
            </a:r>
          </a:p>
          <a:p>
            <a:pPr marL="6858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6858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выгорания.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3074" name="Picture 2" descr="C:\Users\CAB13-PSY\Desktop\человечки\чел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388843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0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79208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 выгор</a:t>
            </a:r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ания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6120680" cy="460851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истощение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усталость;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психосоматические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осложнения;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бессонница, чувство тревоги;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пренебрежение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своих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обязанностей;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аппетита или переедание;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негативная самооценка;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агрессивности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пассивности;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вины.</a:t>
            </a:r>
          </a:p>
          <a:p>
            <a:endParaRPr lang="ru-RU" dirty="0"/>
          </a:p>
        </p:txBody>
      </p:sp>
      <p:pic>
        <p:nvPicPr>
          <p:cNvPr id="5" name="Picture 2" descr="C:\Users\CAB13-PSY\Desktop\человечки\чел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56992"/>
            <a:ext cx="3240360" cy="282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7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20688"/>
            <a:ext cx="7992888" cy="331236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 выгорания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самая опасная профессиональная болезнь тех,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работает с людьми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учителей, социальных работников, психологов, менеджеров, врачей, журналистов, бизнесменов и политиков, —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всех, чья деятельность невозможна без общения.</a:t>
            </a:r>
          </a:p>
          <a:p>
            <a:endParaRPr lang="ru-RU" dirty="0"/>
          </a:p>
        </p:txBody>
      </p:sp>
      <p:pic>
        <p:nvPicPr>
          <p:cNvPr id="4098" name="Picture 2" descr="C:\Users\CAB13-PSY\Desktop\человечки\чел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96952"/>
            <a:ext cx="626469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908720"/>
            <a:ext cx="7024744" cy="79208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проблемы, 3 шага: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4896544" cy="4536504"/>
          </a:xfrm>
        </p:spPr>
        <p:txBody>
          <a:bodyPr>
            <a:normAutofit/>
          </a:bodyPr>
          <a:lstStyle/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шаг – распознать и принять! </a:t>
            </a:r>
          </a:p>
          <a:p>
            <a:pPr lvl="0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 шаг – взять на себя ответственность! Выгорание – это следствие, ищите причины.</a:t>
            </a:r>
          </a:p>
          <a:p>
            <a:pPr lvl="0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 шаг – поиск методов подходящих именно Вам!</a:t>
            </a:r>
          </a:p>
        </p:txBody>
      </p:sp>
      <p:pic>
        <p:nvPicPr>
          <p:cNvPr id="4" name="Picture 2" descr="C:\Users\CAB13-PSY\Desktop\человечки\чел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2896"/>
            <a:ext cx="3649231" cy="364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31265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не «выгореть» на работе?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4968552" cy="504056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«Снимая халат»  оставьте на работе все нерешенные рабочие вопросы. </a:t>
            </a:r>
          </a:p>
          <a:p>
            <a:pPr lvl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Не уносите рабочие переживания домой, чтобы они не «сжигали» ваше  личное время.</a:t>
            </a:r>
          </a:p>
          <a:p>
            <a:pPr lvl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Не ищите в работе счастье или спасение. </a:t>
            </a:r>
          </a:p>
          <a:p>
            <a:pPr lvl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Уходите  от ненужной конкуренции или конфликтов.</a:t>
            </a:r>
          </a:p>
          <a:p>
            <a:pPr lvl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чел 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348880"/>
            <a:ext cx="3312368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29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980728"/>
            <a:ext cx="5040559" cy="4851901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Берите тайм-ауты. </a:t>
            </a:r>
          </a:p>
          <a:p>
            <a:pPr lvl="0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Учитесь трезво осмысливать события каждого дня. </a:t>
            </a:r>
          </a:p>
          <a:p>
            <a:pPr lvl="0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Будьте внимательны к себе.</a:t>
            </a:r>
          </a:p>
          <a:p>
            <a:pPr lvl="0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Любите себя.</a:t>
            </a:r>
          </a:p>
          <a:p>
            <a:pPr lvl="0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 Находите время для себя. </a:t>
            </a:r>
          </a:p>
          <a:p>
            <a:endParaRPr lang="ru-RU" dirty="0"/>
          </a:p>
        </p:txBody>
      </p:sp>
      <p:pic>
        <p:nvPicPr>
          <p:cNvPr id="2050" name="Picture 2" descr="C:\Users\User\Desktop\чел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990309"/>
            <a:ext cx="5364088" cy="4619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185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620688"/>
            <a:ext cx="4104455" cy="590465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Самовыражайтесь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Это лучшая профилактика синдрома профессионального </a:t>
            </a:r>
          </a:p>
          <a:p>
            <a:pPr lvl="0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выгорания.  </a:t>
            </a:r>
          </a:p>
          <a:p>
            <a:pPr lvl="0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11. Поддерживайте себя в хорошей физической форме. </a:t>
            </a:r>
          </a:p>
          <a:p>
            <a:pPr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12. Овладейте умениями и навыками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6" name="Picture 2" descr="C:\Users\CAB13-PSY\Desktop\человечки\чел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61048"/>
            <a:ext cx="262107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CAB13-PSY\Desktop\чел 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05064"/>
            <a:ext cx="216024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чел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124744"/>
            <a:ext cx="1800200" cy="24802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736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776864" cy="144016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 Нарисуй свою тревогу (настроение, стресс) в виде предмета, явления, образа.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Расскажи о том, какая она. Что ты чувствуешь, глядя на рисунок?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 Что нужно изменить в рисунке, чтобы он тебе понравился?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Картинки\20220328_210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64904"/>
            <a:ext cx="2376264" cy="316835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95890" y="620688"/>
            <a:ext cx="7024744" cy="5760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«Перерисуем» свою тревогу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5" name="Picture 3" descr="C:\Users\User\Desktop\Картинки\20220328_2107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284984"/>
            <a:ext cx="2286254" cy="3048338"/>
          </a:xfrm>
          <a:prstGeom prst="rect">
            <a:avLst/>
          </a:prstGeom>
          <a:noFill/>
        </p:spPr>
      </p:pic>
      <p:pic>
        <p:nvPicPr>
          <p:cNvPr id="3076" name="Picture 4" descr="C:\Users\User\Desktop\Картинки\20220328_2108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156176" y="2636912"/>
            <a:ext cx="2304256" cy="3234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29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Картинки\20220328_210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2649029" cy="3532039"/>
          </a:xfrm>
          <a:prstGeom prst="rect">
            <a:avLst/>
          </a:prstGeom>
          <a:noFill/>
        </p:spPr>
      </p:pic>
      <p:pic>
        <p:nvPicPr>
          <p:cNvPr id="4099" name="Picture 3" descr="C:\Users\User\Desktop\Картинки\20220328_210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140968"/>
            <a:ext cx="2538482" cy="3384643"/>
          </a:xfrm>
          <a:prstGeom prst="rect">
            <a:avLst/>
          </a:prstGeom>
          <a:noFill/>
        </p:spPr>
      </p:pic>
      <p:pic>
        <p:nvPicPr>
          <p:cNvPr id="4100" name="Picture 4" descr="C:\Users\User\Desktop\Картинки\20220328_2109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908720"/>
            <a:ext cx="2664296" cy="3552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626" cy="9361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Состояние «трансформируется» в процессе изменения рисунка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C:\Users\User\Desktop\Картинки\20220328_211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916832"/>
            <a:ext cx="2880320" cy="3840427"/>
          </a:xfrm>
          <a:prstGeom prst="rect">
            <a:avLst/>
          </a:prstGeom>
          <a:noFill/>
        </p:spPr>
      </p:pic>
      <p:pic>
        <p:nvPicPr>
          <p:cNvPr id="5" name="Picture 2" descr="C:\Users\User\Desktop\Картинки\20220328_210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88840"/>
            <a:ext cx="2880320" cy="3840427"/>
          </a:xfrm>
          <a:prstGeom prst="rect">
            <a:avLst/>
          </a:prstGeom>
          <a:noFill/>
        </p:spPr>
      </p:pic>
      <p:sp>
        <p:nvSpPr>
          <p:cNvPr id="6" name="Стрелка вправо 5"/>
          <p:cNvSpPr/>
          <p:nvPr/>
        </p:nvSpPr>
        <p:spPr>
          <a:xfrm>
            <a:off x="4067944" y="3717032"/>
            <a:ext cx="864096" cy="504056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5"/>
            <a:ext cx="8064895" cy="266429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Формула «выживаемости»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профессора В.М.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Шепеля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на каждые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часов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бодрствования должен приходится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час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посвященный себе, своему отдыху, здоровью.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CAB13-PSY\Desktop\человечки\чел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12976"/>
            <a:ext cx="5112568" cy="32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9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64704"/>
            <a:ext cx="6777317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Люди, которые не могут найти время для отдыха, рано или поздно будут обязаны найти время для болезни» </a:t>
            </a:r>
          </a:p>
          <a:p>
            <a:pPr marL="68580" indent="0">
              <a:buNone/>
            </a:pPr>
            <a:endParaRPr lang="ru-RU" sz="3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ru-RU" sz="3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Джон </a:t>
            </a:r>
            <a:r>
              <a:rPr lang="ru-RU" sz="3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Ванамейкер</a:t>
            </a:r>
            <a:r>
              <a:rPr lang="ru-RU" sz="3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CAB13-PSY\Desktop\человечки\чел 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3861048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12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852</TotalTime>
  <Words>297</Words>
  <Application>Microsoft Office PowerPoint</Application>
  <PresentationFormat>Экран (4:3)</PresentationFormat>
  <Paragraphs>53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«Я выбираю себя или работа в удовольствие!»  </vt:lpstr>
      <vt:lpstr>Презентация PowerPoint</vt:lpstr>
      <vt:lpstr>Презентация PowerPoint</vt:lpstr>
      <vt:lpstr>Признаки эмоционального выгорания</vt:lpstr>
      <vt:lpstr>Презентация PowerPoint</vt:lpstr>
      <vt:lpstr> Решение проблемы, 3 шага:</vt:lpstr>
      <vt:lpstr>Как не «выгореть» на работе? </vt:lpstr>
      <vt:lpstr>Презентация PowerPoint</vt:lpstr>
      <vt:lpstr>Презентация PowerPoint</vt:lpstr>
      <vt:lpstr>1.  Нарисуй свою тревогу (настроение, стресс) в виде предмета, явления, образа. 2. Расскажи о том, какая она. Что ты чувствуешь, глядя на рисунок? 3.  Что нужно изменить в рисунке, чтобы он тебе понравился?</vt:lpstr>
      <vt:lpstr>Презентация PowerPoint</vt:lpstr>
      <vt:lpstr>Состояние «трансформируется» в процессе изменения рисунка</vt:lpstr>
      <vt:lpstr>Презентация PowerPoint</vt:lpstr>
      <vt:lpstr>Презентация PowerPoint</vt:lpstr>
    </vt:vector>
  </TitlesOfParts>
  <Company>Megasoftware GrouP™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RePack by Diakov</cp:lastModifiedBy>
  <cp:revision>87</cp:revision>
  <dcterms:created xsi:type="dcterms:W3CDTF">2017-08-29T21:40:33Z</dcterms:created>
  <dcterms:modified xsi:type="dcterms:W3CDTF">2023-12-27T03:49:41Z</dcterms:modified>
</cp:coreProperties>
</file>